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F"/>
    <a:srgbClr val="4878E4"/>
    <a:srgbClr val="000091"/>
    <a:srgbClr val="EB6700"/>
    <a:srgbClr val="E95401"/>
    <a:srgbClr val="7590CD"/>
    <a:srgbClr val="7A9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2" d="100"/>
          <a:sy n="82" d="100"/>
        </p:scale>
        <p:origin x="22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62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41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14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85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0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72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07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38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90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69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55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2C2D11C-85F1-44BF-9887-0CB833B021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4" y="577369"/>
            <a:ext cx="1449778" cy="1176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41F790-BA22-4494-8FBA-BF4F6A4D7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499" y="3688831"/>
            <a:ext cx="1533525" cy="4095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5C5CF73-1A14-4E15-9581-58274A0831A2}"/>
              </a:ext>
            </a:extLst>
          </p:cNvPr>
          <p:cNvSpPr txBox="1"/>
          <p:nvPr/>
        </p:nvSpPr>
        <p:spPr>
          <a:xfrm>
            <a:off x="847165" y="4276160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GARDE DES SCEAUX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D05BE375-332C-4D7B-BFF1-52BF0CBBB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46876"/>
              </p:ext>
            </p:extLst>
          </p:nvPr>
        </p:nvGraphicFramePr>
        <p:xfrm>
          <a:off x="618565" y="4855266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3073" name="Picture 1">
            <a:extLst>
              <a:ext uri="{FF2B5EF4-FFF2-40B4-BE49-F238E27FC236}">
                <a16:creationId xmlns:a16="http://schemas.microsoft.com/office/drawing/2014/main" id="{B1C32AF7-499F-4C24-85D4-D80EC12D0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87" y="5190561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F46F743-78E5-4DC1-BAD1-6405C8C6D656}"/>
              </a:ext>
            </a:extLst>
          </p:cNvPr>
          <p:cNvSpPr txBox="1"/>
          <p:nvPr/>
        </p:nvSpPr>
        <p:spPr>
          <a:xfrm>
            <a:off x="855102" y="6417929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JUSTICE</a:t>
            </a: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4F40E06-8470-4648-9411-A278F2BEA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05657"/>
              </p:ext>
            </p:extLst>
          </p:nvPr>
        </p:nvGraphicFramePr>
        <p:xfrm>
          <a:off x="626502" y="7667044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15" name="Picture 1">
            <a:extLst>
              <a:ext uri="{FF2B5EF4-FFF2-40B4-BE49-F238E27FC236}">
                <a16:creationId xmlns:a16="http://schemas.microsoft.com/office/drawing/2014/main" id="{9AA3D8F3-F853-4E7F-A8DD-58D0E99A9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4" y="8002339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1EA6934-CFA2-443F-A93C-0E3A0421BE2F}"/>
              </a:ext>
            </a:extLst>
          </p:cNvPr>
          <p:cNvSpPr txBox="1"/>
          <p:nvPr/>
        </p:nvSpPr>
        <p:spPr>
          <a:xfrm>
            <a:off x="876487" y="7010811"/>
            <a:ext cx="582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E1000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Institutionnel - Juridique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7037BA2-DAC4-4F9D-A54D-2537F4B93ED9}"/>
              </a:ext>
            </a:extLst>
          </p:cNvPr>
          <p:cNvCxnSpPr/>
          <p:nvPr/>
        </p:nvCxnSpPr>
        <p:spPr>
          <a:xfrm>
            <a:off x="876487" y="7389706"/>
            <a:ext cx="5820148" cy="0"/>
          </a:xfrm>
          <a:prstGeom prst="line">
            <a:avLst/>
          </a:prstGeom>
          <a:ln w="28575">
            <a:solidFill>
              <a:srgbClr val="E1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2FA848BF-2D00-4BE6-BE75-9C707EE23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86877"/>
              </p:ext>
            </p:extLst>
          </p:nvPr>
        </p:nvGraphicFramePr>
        <p:xfrm>
          <a:off x="633225" y="9138217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22" name="Picture 1">
            <a:extLst>
              <a:ext uri="{FF2B5EF4-FFF2-40B4-BE49-F238E27FC236}">
                <a16:creationId xmlns:a16="http://schemas.microsoft.com/office/drawing/2014/main" id="{0854DC8A-FFDE-4607-BCEC-BFB42554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47" y="9473512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9D47F4F-786D-4039-83C6-B05DC95EE230}"/>
              </a:ext>
            </a:extLst>
          </p:cNvPr>
          <p:cNvSpPr txBox="1"/>
          <p:nvPr/>
        </p:nvSpPr>
        <p:spPr>
          <a:xfrm>
            <a:off x="834651" y="3777407"/>
            <a:ext cx="56000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effectLst/>
                <a:latin typeface="Marianne" panose="02000000000000000000" pitchFamily="50" charset="0"/>
                <a:ea typeface="Calibri" panose="020F0502020204030204" pitchFamily="34" charset="0"/>
              </a:rPr>
              <a:t>19.03.2024</a:t>
            </a:r>
            <a:endParaRPr lang="fr-FR" sz="1400" dirty="0">
              <a:latin typeface="Marianne" panose="02000000000000000000" pitchFamily="50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A856A4C-DDC0-4C2B-A73D-E1D954E6E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651" y="1872421"/>
            <a:ext cx="5962659" cy="157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19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A29E0DE355794BAA7573173D973376" ma:contentTypeVersion="2" ma:contentTypeDescription="Crée un document." ma:contentTypeScope="" ma:versionID="5845245432bf2f5980f9382334d4c2ba">
  <xsd:schema xmlns:xsd="http://www.w3.org/2001/XMLSchema" xmlns:xs="http://www.w3.org/2001/XMLSchema" xmlns:p="http://schemas.microsoft.com/office/2006/metadata/properties" xmlns:ns2="31937c7d-628f-4372-8483-9549db319d74" targetNamespace="http://schemas.microsoft.com/office/2006/metadata/properties" ma:root="true" ma:fieldsID="465536428afa6354f4aa5b89d7dfa743" ns2:_="">
    <xsd:import namespace="31937c7d-628f-4372-8483-9549db319d7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937c7d-628f-4372-8483-9549db319d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DD72FC5-75C5-47BD-AE61-E6B834147ACC}"/>
</file>

<file path=customXml/itemProps2.xml><?xml version="1.0" encoding="utf-8"?>
<ds:datastoreItem xmlns:ds="http://schemas.openxmlformats.org/officeDocument/2006/customXml" ds:itemID="{9341500D-A6DE-45A5-A885-AE793FC9EE3F}"/>
</file>

<file path=customXml/itemProps3.xml><?xml version="1.0" encoding="utf-8"?>
<ds:datastoreItem xmlns:ds="http://schemas.openxmlformats.org/officeDocument/2006/customXml" ds:itemID="{FE3A1F92-0AA4-4C44-BFE1-BD00A562883D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745</TotalTime>
  <Words>218</Words>
  <Application>Microsoft Office PowerPoint</Application>
  <PresentationFormat>Personnalisé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MOREUX Claire</dc:creator>
  <cp:lastModifiedBy>MOREUX Claire</cp:lastModifiedBy>
  <cp:revision>67</cp:revision>
  <dcterms:created xsi:type="dcterms:W3CDTF">2024-03-25T16:33:24Z</dcterms:created>
  <dcterms:modified xsi:type="dcterms:W3CDTF">2024-05-30T14:09:00Z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0x010100E2A29E0DE355794BAA7573173D973376</vt:lpwstr>
  </property>
</Properties>
</file>